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notesMasterIdLst>
    <p:notesMasterId r:id="rId2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Recursive function could be written as 
def factorial_r(n): return 1 if n ==  0 else  n * factorial_r(n - 1)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2022-12-04T21:17:54Z</dcterms:created>
  <dcterms:modified xsi:type="dcterms:W3CDTF">2022-12-04T21:17:54Z</dcterms:modified>
</cp:coreProperties>
</file>